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5C4"/>
    <a:srgbClr val="004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C9BAF-3605-4B38-9366-A6E92AA8DCE3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252DE-46D6-4091-A2FF-CC2A76FB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4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2B0D2-58E2-CC41-B679-0417F0F87C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9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7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7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9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9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9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3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3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2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0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DB17-1184-4CE2-8C53-E6F6B9ECCCD2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6878A-29BA-4EC3-BFEC-F57CE4E8A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C8D722-358D-644B-B338-C3331A688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7" t="40600" r="44293" b="16811"/>
          <a:stretch/>
        </p:blipFill>
        <p:spPr>
          <a:xfrm rot="10800000" flipH="1">
            <a:off x="1" y="4803565"/>
            <a:ext cx="4612070" cy="20544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B4AB0B6-3D7C-9142-ACC4-3F1EBA31C265}"/>
              </a:ext>
            </a:extLst>
          </p:cNvPr>
          <p:cNvSpPr/>
          <p:nvPr/>
        </p:nvSpPr>
        <p:spPr>
          <a:xfrm>
            <a:off x="107504" y="188640"/>
            <a:ext cx="1847905" cy="595198"/>
          </a:xfrm>
          <a:prstGeom prst="rect">
            <a:avLst/>
          </a:prstGeom>
          <a:solidFill>
            <a:srgbClr val="90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69011A-540C-A04A-8E91-85793026CB44}"/>
              </a:ext>
            </a:extLst>
          </p:cNvPr>
          <p:cNvSpPr txBox="1"/>
          <p:nvPr/>
        </p:nvSpPr>
        <p:spPr>
          <a:xfrm>
            <a:off x="107504" y="860478"/>
            <a:ext cx="9036496" cy="543072"/>
          </a:xfrm>
          <a:prstGeom prst="rect">
            <a:avLst/>
          </a:prstGeom>
          <a:noFill/>
        </p:spPr>
        <p:txBody>
          <a:bodyPr wrap="square" lIns="111100" tIns="55550" rIns="111100" bIns="55550" rtlCol="0">
            <a:spAutoFit/>
          </a:bodyPr>
          <a:lstStyle/>
          <a:p>
            <a:r>
              <a:rPr lang="ru-RU" sz="2800" b="1" dirty="0" smtClean="0">
                <a:solidFill>
                  <a:srgbClr val="00619E"/>
                </a:solidFill>
                <a:latin typeface="Montserrat" pitchFamily="2" charset="0"/>
              </a:rPr>
              <a:t>ДЕНЬ СЕМЬИ, ЛЮБВИ И ВЕРНОСТИ</a:t>
            </a:r>
            <a:endParaRPr lang="ru-RU" sz="2800" b="1" dirty="0">
              <a:solidFill>
                <a:srgbClr val="90B2D1"/>
              </a:solidFill>
              <a:latin typeface="Montserra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F5492F-0244-FD48-9227-27F1F987ED96}"/>
              </a:ext>
            </a:extLst>
          </p:cNvPr>
          <p:cNvSpPr txBox="1"/>
          <p:nvPr/>
        </p:nvSpPr>
        <p:spPr>
          <a:xfrm>
            <a:off x="180230" y="258436"/>
            <a:ext cx="1775179" cy="558461"/>
          </a:xfrm>
          <a:prstGeom prst="rect">
            <a:avLst/>
          </a:prstGeom>
          <a:noFill/>
        </p:spPr>
        <p:txBody>
          <a:bodyPr wrap="none" lIns="111100" tIns="55550" rIns="111100" bIns="55550" rtlCol="0">
            <a:sp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latin typeface="Montserrat" pitchFamily="2" charset="0"/>
              </a:rPr>
              <a:t>8 ИЮЛЯ</a:t>
            </a:r>
            <a:endParaRPr lang="ru-RU" sz="29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E41FBC-DEDD-4B47-B030-208B6CDEDABA}"/>
              </a:ext>
            </a:extLst>
          </p:cNvPr>
          <p:cNvSpPr txBox="1"/>
          <p:nvPr/>
        </p:nvSpPr>
        <p:spPr>
          <a:xfrm>
            <a:off x="6408997" y="6390948"/>
            <a:ext cx="2735003" cy="373795"/>
          </a:xfrm>
          <a:prstGeom prst="rect">
            <a:avLst/>
          </a:prstGeom>
          <a:noFill/>
        </p:spPr>
        <p:txBody>
          <a:bodyPr wrap="square" lIns="111100" tIns="55550" rIns="111100" bIns="55550" rtlCol="0">
            <a:spAutoFit/>
          </a:bodyPr>
          <a:lstStyle/>
          <a:p>
            <a:r>
              <a:rPr lang="ru-RU" sz="1700" b="1" dirty="0" smtClean="0">
                <a:solidFill>
                  <a:srgbClr val="90B2D1"/>
                </a:solidFill>
                <a:latin typeface="Montserrat" pitchFamily="2" charset="0"/>
              </a:rPr>
              <a:t>АЛТАЙКРАЙСТАТ</a:t>
            </a:r>
            <a:endParaRPr lang="ru-RU" sz="1700" b="1" dirty="0">
              <a:solidFill>
                <a:srgbClr val="90B2D1"/>
              </a:solidFill>
              <a:latin typeface="Montserrat" pitchFamily="2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l="27724" t="21654" r="43429" b="29343"/>
          <a:stretch/>
        </p:blipFill>
        <p:spPr bwMode="auto">
          <a:xfrm>
            <a:off x="6754653" y="692696"/>
            <a:ext cx="1714500" cy="163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6AB4EB-4FF5-7E4D-A26D-5240B4C86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946410" y="0"/>
            <a:ext cx="5197590" cy="4314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0" y="1699362"/>
            <a:ext cx="851226" cy="85122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B4AB0B6-3D7C-9142-ACC4-3F1EBA31C265}"/>
              </a:ext>
            </a:extLst>
          </p:cNvPr>
          <p:cNvSpPr/>
          <p:nvPr/>
        </p:nvSpPr>
        <p:spPr>
          <a:xfrm>
            <a:off x="1067820" y="1947638"/>
            <a:ext cx="5880444" cy="595198"/>
          </a:xfrm>
          <a:prstGeom prst="rect">
            <a:avLst/>
          </a:prstGeom>
          <a:solidFill>
            <a:srgbClr val="90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В 2020 году в Алтайском крае заключено 11,6 тысяч браков</a:t>
            </a:r>
            <a:endParaRPr lang="ru-RU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026" name="Picture 2" descr="C:\Users\P22_PopovaSA\Desktop\2021\день молодежи\мужчи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6" y="2708920"/>
            <a:ext cx="638200" cy="6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22_PopovaSA\Desktop\2021\день молодежи\женщин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97" y="2708920"/>
            <a:ext cx="638200" cy="6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6642" y="2700789"/>
            <a:ext cx="1464247" cy="923330"/>
          </a:xfrm>
          <a:prstGeom prst="rect">
            <a:avLst/>
          </a:prstGeom>
          <a:solidFill>
            <a:srgbClr val="004976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itchFamily="2" charset="0"/>
              </a:rPr>
              <a:t>из них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itchFamily="2" charset="0"/>
              </a:rPr>
              <a:t>в возрасте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 pitchFamily="2" charset="0"/>
              </a:rPr>
              <a:t>20 – 34 года</a:t>
            </a:r>
            <a:endParaRPr lang="ru-RU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5409" y="272438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976"/>
                </a:solidFill>
                <a:latin typeface="Montserrat" pitchFamily="2" charset="0"/>
              </a:rPr>
              <a:t>64,7 %</a:t>
            </a:r>
          </a:p>
          <a:p>
            <a:pPr algn="ctr"/>
            <a:r>
              <a:rPr lang="ru-RU" b="1" dirty="0" smtClean="0">
                <a:solidFill>
                  <a:srgbClr val="004976"/>
                </a:solidFill>
                <a:latin typeface="Montserrat" pitchFamily="2" charset="0"/>
              </a:rPr>
              <a:t>мужчин</a:t>
            </a:r>
            <a:endParaRPr lang="ru-RU" b="1" dirty="0">
              <a:solidFill>
                <a:srgbClr val="004976"/>
              </a:solidFill>
              <a:latin typeface="Montserra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275958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8C5C4"/>
                </a:solidFill>
                <a:latin typeface="Montserrat" pitchFamily="2" charset="0"/>
              </a:rPr>
              <a:t>64,5 %</a:t>
            </a:r>
          </a:p>
          <a:p>
            <a:pPr algn="ctr"/>
            <a:r>
              <a:rPr lang="ru-RU" b="1" dirty="0" smtClean="0">
                <a:solidFill>
                  <a:srgbClr val="E8C5C4"/>
                </a:solidFill>
                <a:latin typeface="Montserrat" pitchFamily="2" charset="0"/>
              </a:rPr>
              <a:t>женщин</a:t>
            </a:r>
            <a:endParaRPr lang="ru-RU" b="1" dirty="0">
              <a:solidFill>
                <a:srgbClr val="E8C5C4"/>
              </a:solidFill>
              <a:latin typeface="Montserrat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" y="3738757"/>
            <a:ext cx="933056" cy="93305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B4AB0B6-3D7C-9142-ACC4-3F1EBA31C265}"/>
              </a:ext>
            </a:extLst>
          </p:cNvPr>
          <p:cNvSpPr/>
          <p:nvPr/>
        </p:nvSpPr>
        <p:spPr>
          <a:xfrm>
            <a:off x="1031456" y="3979560"/>
            <a:ext cx="6745042" cy="595198"/>
          </a:xfrm>
          <a:prstGeom prst="rect">
            <a:avLst/>
          </a:prstGeom>
          <a:solidFill>
            <a:srgbClr val="90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В 2020 году в Алтайском крае родилось более 19 тысяч детей </a:t>
            </a:r>
            <a:endParaRPr lang="ru-RU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B4AB0B6-3D7C-9142-ACC4-3F1EBA31C265}"/>
              </a:ext>
            </a:extLst>
          </p:cNvPr>
          <p:cNvSpPr/>
          <p:nvPr/>
        </p:nvSpPr>
        <p:spPr>
          <a:xfrm>
            <a:off x="4403977" y="4574758"/>
            <a:ext cx="1759491" cy="595198"/>
          </a:xfrm>
          <a:prstGeom prst="rect">
            <a:avLst/>
          </a:prstGeom>
          <a:gradFill flip="none" rotWithShape="1">
            <a:gsLst>
              <a:gs pos="0">
                <a:srgbClr val="E8C5C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Montserrat" pitchFamily="2" charset="0"/>
              </a:rPr>
              <a:t>9624 девочки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B4AB0B6-3D7C-9142-ACC4-3F1EBA31C265}"/>
              </a:ext>
            </a:extLst>
          </p:cNvPr>
          <p:cNvSpPr/>
          <p:nvPr/>
        </p:nvSpPr>
        <p:spPr>
          <a:xfrm>
            <a:off x="3002756" y="4572328"/>
            <a:ext cx="1609315" cy="595198"/>
          </a:xfrm>
          <a:prstGeom prst="rect">
            <a:avLst/>
          </a:prstGeom>
          <a:gradFill flip="none" rotWithShape="1">
            <a:gsLst>
              <a:gs pos="25000">
                <a:srgbClr val="618DB2"/>
              </a:gs>
              <a:gs pos="0">
                <a:srgbClr val="004976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Montserrat" pitchFamily="2" charset="0"/>
              </a:rPr>
              <a:t>10216 мальчиков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80" y="5167526"/>
            <a:ext cx="900000" cy="900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B4AB0B6-3D7C-9142-ACC4-3F1EBA31C265}"/>
              </a:ext>
            </a:extLst>
          </p:cNvPr>
          <p:cNvSpPr/>
          <p:nvPr/>
        </p:nvSpPr>
        <p:spPr>
          <a:xfrm>
            <a:off x="4253782" y="5301208"/>
            <a:ext cx="3457143" cy="918620"/>
          </a:xfrm>
          <a:prstGeom prst="rect">
            <a:avLst/>
          </a:prstGeom>
          <a:solidFill>
            <a:srgbClr val="90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00" tIns="55550" rIns="111100" bIns="55550" rtlCol="0" anchor="ctr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Более 76% всех новорожденных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появились на свет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в зарегистрированном браке</a:t>
            </a:r>
            <a:endParaRPr lang="ru-RU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86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60</Words>
  <Application>Microsoft Office PowerPoint</Application>
  <PresentationFormat>Экран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Светлана Александровна</dc:creator>
  <cp:lastModifiedBy>Попова Светлана Александровна</cp:lastModifiedBy>
  <cp:revision>6</cp:revision>
  <dcterms:created xsi:type="dcterms:W3CDTF">2021-06-30T06:43:59Z</dcterms:created>
  <dcterms:modified xsi:type="dcterms:W3CDTF">2021-07-01T08:38:04Z</dcterms:modified>
</cp:coreProperties>
</file>